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0"/>
  </p:notesMasterIdLst>
  <p:handoutMasterIdLst>
    <p:handoutMasterId r:id="rId11"/>
  </p:handoutMasterIdLst>
  <p:sldIdLst>
    <p:sldId id="261" r:id="rId5"/>
    <p:sldId id="270" r:id="rId6"/>
    <p:sldId id="269" r:id="rId7"/>
    <p:sldId id="271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35" autoAdjust="0"/>
  </p:normalViewPr>
  <p:slideViewPr>
    <p:cSldViewPr snapToGrid="0" snapToObjects="1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2800" dirty="0"/>
            <a:t>Invite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2800" dirty="0"/>
            <a:t>adorn</a:t>
          </a:r>
          <a:endParaRPr lang="en-US" sz="4000" dirty="0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2800" dirty="0"/>
            <a:t>Dance</a:t>
          </a:r>
          <a:endParaRPr lang="en-US" sz="4000" dirty="0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 anchor="ctr"/>
        <a:lstStyle/>
        <a:p>
          <a:r>
            <a:rPr lang="en-US" sz="2600" b="0" dirty="0"/>
            <a:t>Games</a:t>
          </a:r>
          <a:br>
            <a:rPr lang="en-US" sz="2600" b="0" dirty="0"/>
          </a:br>
          <a:r>
            <a:rPr lang="en-US" sz="1600" b="0" dirty="0"/>
            <a:t>(explanation + YouTube link)</a:t>
          </a:r>
          <a:endParaRPr lang="en-US" sz="2600" b="0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 custT="1"/>
      <dgm:spPr/>
      <dgm:t>
        <a:bodyPr anchor="ctr"/>
        <a:lstStyle/>
        <a:p>
          <a:r>
            <a:rPr lang="en-US" sz="2600" dirty="0"/>
            <a:t>Sort-hat algorithm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 custT="1"/>
      <dgm:spPr/>
      <dgm:t>
        <a:bodyPr anchor="ctr"/>
        <a:lstStyle/>
        <a:p>
          <a:r>
            <a:rPr lang="en-US" sz="2600" dirty="0"/>
            <a:t>Sort-hat GUI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28C0358F-A103-4E37-ABBE-802A42CA9455}">
      <dgm:prSet custT="1"/>
      <dgm:spPr/>
      <dgm:t>
        <a:bodyPr anchor="ctr"/>
        <a:lstStyle/>
        <a:p>
          <a:r>
            <a:rPr lang="en-US" sz="2600" dirty="0"/>
            <a:t>Display page designs</a:t>
          </a:r>
        </a:p>
      </dgm:t>
    </dgm:pt>
    <dgm:pt modelId="{50F671F3-44B0-4D32-8E95-B3A6EE465EBF}" type="parTrans" cxnId="{EEB02260-7602-4B5F-BA10-C4DA20C15813}">
      <dgm:prSet/>
      <dgm:spPr/>
      <dgm:t>
        <a:bodyPr/>
        <a:lstStyle/>
        <a:p>
          <a:endParaRPr lang="en-IE"/>
        </a:p>
      </dgm:t>
    </dgm:pt>
    <dgm:pt modelId="{A4E4E91B-6674-4271-B64D-0035228A6D59}" type="sibTrans" cxnId="{EEB02260-7602-4B5F-BA10-C4DA20C15813}">
      <dgm:prSet/>
      <dgm:spPr/>
      <dgm:t>
        <a:bodyPr/>
        <a:lstStyle/>
        <a:p>
          <a:endParaRPr lang="en-IE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</dgm:pt>
    <dgm:pt modelId="{15F5B303-C42A-0F46-B1B4-9FC2C90E8F5B}" type="pres">
      <dgm:prSet presAssocID="{AAC263CB-8256-4B03-92FE-1622698FB3E9}" presName="thickLine" presStyleLbl="alignNode1" presStyleIdx="0" presStyleCnt="4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4"/>
      <dgm:spPr/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4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4"/>
      <dgm:spPr/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4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4"/>
      <dgm:spPr/>
    </dgm:pt>
    <dgm:pt modelId="{9AF48A18-E74E-3E43-BCF5-5CD009AF2410}" type="pres">
      <dgm:prSet presAssocID="{93A6A030-ABAB-4EFA-B539-0FDB3E07C1EF}" presName="vert1" presStyleCnt="0"/>
      <dgm:spPr/>
    </dgm:pt>
    <dgm:pt modelId="{6624B652-1383-4EA6-BBF5-4619ABEF0CD0}" type="pres">
      <dgm:prSet presAssocID="{28C0358F-A103-4E37-ABBE-802A42CA9455}" presName="thickLine" presStyleLbl="alignNode1" presStyleIdx="3" presStyleCnt="4"/>
      <dgm:spPr/>
    </dgm:pt>
    <dgm:pt modelId="{275DDA4C-F01F-4E53-B852-58E96856322B}" type="pres">
      <dgm:prSet presAssocID="{28C0358F-A103-4E37-ABBE-802A42CA9455}" presName="horz1" presStyleCnt="0"/>
      <dgm:spPr/>
    </dgm:pt>
    <dgm:pt modelId="{8BA78B9A-0429-4D67-AB6C-FBF4B6B3A57D}" type="pres">
      <dgm:prSet presAssocID="{28C0358F-A103-4E37-ABBE-802A42CA9455}" presName="tx1" presStyleLbl="revTx" presStyleIdx="3" presStyleCnt="4"/>
      <dgm:spPr/>
    </dgm:pt>
    <dgm:pt modelId="{9C6F5F82-6EB3-48E0-B983-2F535A9BDF68}" type="pres">
      <dgm:prSet presAssocID="{28C0358F-A103-4E37-ABBE-802A42CA9455}" presName="vert1" presStyleCnt="0"/>
      <dgm:spPr/>
    </dgm:pt>
  </dgm:ptLst>
  <dgm:cxnLst>
    <dgm:cxn modelId="{C0D49B09-AD5B-4EAA-9258-A08D75178C5C}" type="presOf" srcId="{28C0358F-A103-4E37-ABBE-802A42CA9455}" destId="{8BA78B9A-0429-4D67-AB6C-FBF4B6B3A57D}" srcOrd="0" destOrd="0" presId="urn:microsoft.com/office/officeart/2008/layout/LinedList"/>
    <dgm:cxn modelId="{EEB02260-7602-4B5F-BA10-C4DA20C15813}" srcId="{D4503D04-C97E-4622-AE07-D0307CB3B4CA}" destId="{28C0358F-A103-4E37-ABBE-802A42CA9455}" srcOrd="3" destOrd="0" parTransId="{50F671F3-44B0-4D32-8E95-B3A6EE465EBF}" sibTransId="{A4E4E91B-6674-4271-B64D-0035228A6D59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  <dgm:cxn modelId="{114DD545-74D0-4855-9E07-3CD742FA316D}" type="presParOf" srcId="{05CB8F5C-D395-AD40-BBD9-53369BE84640}" destId="{6624B652-1383-4EA6-BBF5-4619ABEF0CD0}" srcOrd="6" destOrd="0" presId="urn:microsoft.com/office/officeart/2008/layout/LinedList"/>
    <dgm:cxn modelId="{9C976979-43D1-4952-89DF-8AE4AB5E7CAA}" type="presParOf" srcId="{05CB8F5C-D395-AD40-BBD9-53369BE84640}" destId="{275DDA4C-F01F-4E53-B852-58E96856322B}" srcOrd="7" destOrd="0" presId="urn:microsoft.com/office/officeart/2008/layout/LinedList"/>
    <dgm:cxn modelId="{6B61BB6D-A011-4BDE-9E52-ECFDB9913D12}" type="presParOf" srcId="{275DDA4C-F01F-4E53-B852-58E96856322B}" destId="{8BA78B9A-0429-4D67-AB6C-FBF4B6B3A57D}" srcOrd="0" destOrd="0" presId="urn:microsoft.com/office/officeart/2008/layout/LinedList"/>
    <dgm:cxn modelId="{EA723C66-C969-4CE5-9435-7A9F960AE929}" type="presParOf" srcId="{275DDA4C-F01F-4E53-B852-58E96856322B}" destId="{9C6F5F82-6EB3-48E0-B983-2F535A9BDF68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39699" y="69183"/>
          <a:ext cx="1475437" cy="147543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54136" y="316278"/>
          <a:ext cx="846562" cy="84656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68043" y="2130864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Invite</a:t>
          </a:r>
        </a:p>
      </dsp:txBody>
      <dsp:txXfrm>
        <a:off x="68043" y="2130864"/>
        <a:ext cx="2418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381730" y="69183"/>
          <a:ext cx="1475437" cy="147543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679152" y="43006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2910074" y="2130864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adorn</a:t>
          </a:r>
          <a:endParaRPr lang="en-US" sz="4000" kern="1200" dirty="0"/>
        </a:p>
      </dsp:txBody>
      <dsp:txXfrm>
        <a:off x="2910074" y="2130864"/>
        <a:ext cx="2418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223762" y="69183"/>
          <a:ext cx="1475437" cy="147543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6520370" y="449950"/>
          <a:ext cx="846562" cy="84656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5752105" y="2130864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Dance</a:t>
          </a:r>
          <a:endParaRPr lang="en-US" sz="4000" kern="1200" dirty="0"/>
        </a:p>
      </dsp:txBody>
      <dsp:txXfrm>
        <a:off x="5752105" y="2130864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0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0"/>
          <a:ext cx="4833256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Games</a:t>
          </a:r>
          <a:br>
            <a:rPr lang="en-US" sz="2600" b="0" kern="1200" dirty="0"/>
          </a:br>
          <a:r>
            <a:rPr lang="en-US" sz="1600" b="0" kern="1200" dirty="0"/>
            <a:t>(explanation + YouTube link)</a:t>
          </a:r>
          <a:endParaRPr lang="en-US" sz="2600" b="0" kern="1200" dirty="0"/>
        </a:p>
      </dsp:txBody>
      <dsp:txXfrm>
        <a:off x="0" y="0"/>
        <a:ext cx="4833256" cy="944562"/>
      </dsp:txXfrm>
    </dsp:sp>
    <dsp:sp modelId="{B6682269-A845-6E41-9BE5-F15128675201}">
      <dsp:nvSpPr>
        <dsp:cNvPr id="0" name=""/>
        <dsp:cNvSpPr/>
      </dsp:nvSpPr>
      <dsp:spPr>
        <a:xfrm>
          <a:off x="0" y="944562"/>
          <a:ext cx="4833256" cy="0"/>
        </a:xfrm>
        <a:prstGeom prst="line">
          <a:avLst/>
        </a:prstGeom>
        <a:solidFill>
          <a:schemeClr val="accent2">
            <a:hueOff val="-2550160"/>
            <a:satOff val="-3760"/>
            <a:lumOff val="-262"/>
            <a:alphaOff val="0"/>
          </a:schemeClr>
        </a:solidFill>
        <a:ln w="9525" cap="rnd" cmpd="sng" algn="ctr">
          <a:solidFill>
            <a:schemeClr val="accent2">
              <a:hueOff val="-2550160"/>
              <a:satOff val="-3760"/>
              <a:lumOff val="-2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944562"/>
          <a:ext cx="4833256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Sort-hat algorithm</a:t>
          </a:r>
        </a:p>
      </dsp:txBody>
      <dsp:txXfrm>
        <a:off x="0" y="944562"/>
        <a:ext cx="4833256" cy="944562"/>
      </dsp:txXfrm>
    </dsp:sp>
    <dsp:sp modelId="{D1894A20-DB91-634C-8782-9C8A13103FF6}">
      <dsp:nvSpPr>
        <dsp:cNvPr id="0" name=""/>
        <dsp:cNvSpPr/>
      </dsp:nvSpPr>
      <dsp:spPr>
        <a:xfrm>
          <a:off x="0" y="1889125"/>
          <a:ext cx="4833256" cy="0"/>
        </a:xfrm>
        <a:prstGeom prst="line">
          <a:avLst/>
        </a:prstGeom>
        <a:solidFill>
          <a:schemeClr val="accent2">
            <a:hueOff val="-5100320"/>
            <a:satOff val="-7520"/>
            <a:lumOff val="-523"/>
            <a:alphaOff val="0"/>
          </a:schemeClr>
        </a:solidFill>
        <a:ln w="9525" cap="rnd" cmpd="sng" algn="ctr">
          <a:solidFill>
            <a:schemeClr val="accent2">
              <a:hueOff val="-5100320"/>
              <a:satOff val="-7520"/>
              <a:lumOff val="-5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1889125"/>
          <a:ext cx="4833256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Sort-hat GUI</a:t>
          </a:r>
        </a:p>
      </dsp:txBody>
      <dsp:txXfrm>
        <a:off x="0" y="1889125"/>
        <a:ext cx="4833256" cy="944562"/>
      </dsp:txXfrm>
    </dsp:sp>
    <dsp:sp modelId="{6624B652-1383-4EA6-BBF5-4619ABEF0CD0}">
      <dsp:nvSpPr>
        <dsp:cNvPr id="0" name=""/>
        <dsp:cNvSpPr/>
      </dsp:nvSpPr>
      <dsp:spPr>
        <a:xfrm>
          <a:off x="0" y="2833687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A78B9A-0429-4D67-AB6C-FBF4B6B3A57D}">
      <dsp:nvSpPr>
        <dsp:cNvPr id="0" name=""/>
        <dsp:cNvSpPr/>
      </dsp:nvSpPr>
      <dsp:spPr>
        <a:xfrm>
          <a:off x="0" y="2833687"/>
          <a:ext cx="4833256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Display page designs</a:t>
          </a:r>
        </a:p>
      </dsp:txBody>
      <dsp:txXfrm>
        <a:off x="0" y="2833687"/>
        <a:ext cx="4833256" cy="944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MSIPCMContentMarking" descr="{&quot;HashCode&quot;:-1537927058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6888EB8E-AAB0-492C-8E14-D50BE1305261}"/>
              </a:ext>
            </a:extLst>
          </p:cNvPr>
          <p:cNvSpPr txBox="1"/>
          <p:nvPr userDrawn="1"/>
        </p:nvSpPr>
        <p:spPr>
          <a:xfrm>
            <a:off x="0" y="6595656"/>
            <a:ext cx="135193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E" sz="1000">
                <a:solidFill>
                  <a:srgbClr val="000000"/>
                </a:solidFill>
                <a:latin typeface="Calibri" panose="020F0502020204030204" pitchFamily="34" charset="0"/>
              </a:rPr>
              <a:t>Classified as General</a:t>
            </a:r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8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0.jpg"/><Relationship Id="rId10" Type="http://schemas.microsoft.com/office/2007/relationships/diagramDrawing" Target="../diagrams/drawing2.xml"/><Relationship Id="rId4" Type="http://schemas.openxmlformats.org/officeDocument/2006/relationships/image" Target="../media/image9.jp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oji.dev/" TargetMode="External"/><Relationship Id="rId7" Type="http://schemas.openxmlformats.org/officeDocument/2006/relationships/hyperlink" Target="https://www.youtube.com/watch?v=_NrSWLQsDL4&amp;list=PL3EmAGCgUF4zbEifRLTti6ZgxPr3cvQND&amp;index=4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f1wnYdLEpgI&amp;list=PL3EmAGCgUF4z4nOTw1o21pNOLfNzh3kFF&amp;index=8" TargetMode="External"/><Relationship Id="rId5" Type="http://schemas.openxmlformats.org/officeDocument/2006/relationships/hyperlink" Target="https://www.w3docs.com/learn-git/git-merge.html" TargetMode="External"/><Relationship Id="rId4" Type="http://schemas.openxmlformats.org/officeDocument/2006/relationships/hyperlink" Target="https://github.com/adam-p/markdown-here/wiki/Markdown-Cheatsheet#emphas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325" y="1169970"/>
            <a:ext cx="8911687" cy="1030519"/>
          </a:xfrm>
        </p:spPr>
        <p:txBody>
          <a:bodyPr>
            <a:normAutofit/>
          </a:bodyPr>
          <a:lstStyle/>
          <a:p>
            <a:r>
              <a:rPr lang="en-US" sz="4800" dirty="0"/>
              <a:t>Game Night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427896"/>
              </p:ext>
            </p:extLst>
          </p:nvPr>
        </p:nvGraphicFramePr>
        <p:xfrm>
          <a:off x="2341682" y="2888150"/>
          <a:ext cx="8238899" cy="3046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5299-77CF-40C6-BA11-CDD79E0F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971" y="1357078"/>
            <a:ext cx="8911687" cy="993507"/>
          </a:xfrm>
        </p:spPr>
        <p:txBody>
          <a:bodyPr>
            <a:noAutofit/>
          </a:bodyPr>
          <a:lstStyle/>
          <a:p>
            <a:r>
              <a:rPr lang="en-IE" dirty="0"/>
              <a:t>Goal of Project</a:t>
            </a:r>
            <a:br>
              <a:rPr lang="en-IE" dirty="0"/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711DB-A360-494B-9145-A2845EBEF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652" y="2360023"/>
            <a:ext cx="8915400" cy="3777622"/>
          </a:xfrm>
        </p:spPr>
        <p:txBody>
          <a:bodyPr>
            <a:normAutofit/>
          </a:bodyPr>
          <a:lstStyle/>
          <a:p>
            <a:r>
              <a:rPr lang="en-IE" sz="2000" dirty="0"/>
              <a:t>Test collaboration</a:t>
            </a:r>
          </a:p>
          <a:p>
            <a:r>
              <a:rPr lang="en-IE" sz="2000" dirty="0"/>
              <a:t>Play with GIT - merge and rebase</a:t>
            </a:r>
          </a:p>
          <a:p>
            <a:r>
              <a:rPr lang="en-IE" sz="2000" dirty="0"/>
              <a:t>Play with .md files (.</a:t>
            </a:r>
            <a:r>
              <a:rPr lang="en-IE" sz="2000" dirty="0" err="1"/>
              <a:t>py</a:t>
            </a:r>
            <a:r>
              <a:rPr lang="en-IE" sz="2000" dirty="0"/>
              <a:t> - optional)</a:t>
            </a:r>
          </a:p>
          <a:p>
            <a:r>
              <a:rPr lang="en-IE" sz="2000" dirty="0"/>
              <a:t>Build final Project</a:t>
            </a:r>
          </a:p>
          <a:p>
            <a:r>
              <a:rPr lang="en-IE" sz="2000" dirty="0"/>
              <a:t>Have first open source contribution</a:t>
            </a:r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5185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dirty="0"/>
              <a:t>Task Pool</a:t>
            </a:r>
            <a:br>
              <a:rPr lang="en-US" sz="4000" dirty="0"/>
            </a:br>
            <a:r>
              <a:rPr lang="en-US" sz="1600" dirty="0"/>
              <a:t>(Technical and functional requirements)</a:t>
            </a:r>
            <a:endParaRPr lang="en-US" sz="4000" dirty="0"/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728598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5F24-51B4-4715-B52F-CC0921E5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06333"/>
            <a:ext cx="8911687" cy="1280890"/>
          </a:xfrm>
        </p:spPr>
        <p:txBody>
          <a:bodyPr/>
          <a:lstStyle/>
          <a:p>
            <a:r>
              <a:rPr lang="en-IE" dirty="0"/>
              <a:t>Approach</a:t>
            </a:r>
            <a:br>
              <a:rPr lang="en-IE" dirty="0"/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274B-7C10-4F0E-8391-326E6B6D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106029"/>
            <a:ext cx="5335588" cy="3777622"/>
          </a:xfrm>
        </p:spPr>
        <p:txBody>
          <a:bodyPr/>
          <a:lstStyle/>
          <a:p>
            <a:r>
              <a:rPr lang="en-IE" dirty="0"/>
              <a:t>Branch out of main with each game</a:t>
            </a:r>
          </a:p>
          <a:p>
            <a:r>
              <a:rPr lang="en-IE" dirty="0"/>
              <a:t>- Aim for simplistic explanation</a:t>
            </a:r>
          </a:p>
          <a:p>
            <a:r>
              <a:rPr lang="en-IE" dirty="0"/>
              <a:t>- Provide YouTube link, if need be</a:t>
            </a:r>
          </a:p>
          <a:p>
            <a:r>
              <a:rPr lang="en-IE" dirty="0"/>
              <a:t>- Overall display will come from consensus (design)</a:t>
            </a:r>
          </a:p>
          <a:p>
            <a:endParaRPr lang="en-IE" dirty="0"/>
          </a:p>
          <a:p>
            <a:r>
              <a:rPr lang="en-IE" dirty="0"/>
              <a:t>Rebase on game-branch with changes</a:t>
            </a:r>
          </a:p>
          <a:p>
            <a:endParaRPr lang="en-IE" dirty="0"/>
          </a:p>
          <a:p>
            <a:r>
              <a:rPr lang="en-IE" dirty="0"/>
              <a:t>Make pull request to main once done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4DE06-B216-4248-B1EF-5C56B784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93825" y="1036154"/>
            <a:ext cx="5223164" cy="3917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89B0F-4B93-4150-B53D-DEAB1A50B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40" y="4990793"/>
            <a:ext cx="5000731" cy="15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932" y="539091"/>
            <a:ext cx="8706395" cy="1004583"/>
          </a:xfrm>
        </p:spPr>
        <p:txBody>
          <a:bodyPr>
            <a:normAutofit/>
          </a:bodyPr>
          <a:lstStyle/>
          <a:p>
            <a:r>
              <a:rPr lang="en-IE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3496" y="1688322"/>
            <a:ext cx="9594868" cy="4546065"/>
          </a:xfrm>
        </p:spPr>
        <p:txBody>
          <a:bodyPr>
            <a:normAutofit/>
          </a:bodyPr>
          <a:lstStyle/>
          <a:p>
            <a:r>
              <a:rPr lang="en-IE" dirty="0" err="1"/>
              <a:t>Gitmoji</a:t>
            </a:r>
            <a:r>
              <a:rPr lang="en-IE" dirty="0"/>
              <a:t>: </a:t>
            </a:r>
            <a:r>
              <a:rPr lang="en-IE" dirty="0" err="1">
                <a:hlinkClick r:id="rId3"/>
              </a:rPr>
              <a:t>gitmoji</a:t>
            </a:r>
            <a:r>
              <a:rPr lang="en-IE" dirty="0">
                <a:hlinkClick r:id="rId3"/>
              </a:rPr>
              <a:t> | An emoji guide for your commit messages</a:t>
            </a:r>
            <a:endParaRPr lang="en-IE" dirty="0"/>
          </a:p>
          <a:p>
            <a:endParaRPr lang="en-IE" dirty="0"/>
          </a:p>
          <a:p>
            <a:r>
              <a:rPr lang="en-IE" dirty="0"/>
              <a:t>Markdown cheat sheet: </a:t>
            </a:r>
            <a:r>
              <a:rPr lang="en-IE" dirty="0">
                <a:hlinkClick r:id="rId4"/>
              </a:rPr>
              <a:t>Markdown </a:t>
            </a:r>
            <a:r>
              <a:rPr lang="en-IE" dirty="0" err="1">
                <a:hlinkClick r:id="rId4"/>
              </a:rPr>
              <a:t>Cheatsheet</a:t>
            </a:r>
            <a:r>
              <a:rPr lang="en-IE" dirty="0">
                <a:hlinkClick r:id="rId4"/>
              </a:rPr>
              <a:t> · </a:t>
            </a:r>
            <a:r>
              <a:rPr lang="en-IE" dirty="0" err="1">
                <a:hlinkClick r:id="rId4"/>
              </a:rPr>
              <a:t>adam</a:t>
            </a:r>
            <a:r>
              <a:rPr lang="en-IE" dirty="0">
                <a:hlinkClick r:id="rId4"/>
              </a:rPr>
              <a:t>-p/markdown-here Wiki (github.com)</a:t>
            </a:r>
            <a:endParaRPr lang="en-IE" dirty="0"/>
          </a:p>
          <a:p>
            <a:endParaRPr lang="en-IE" dirty="0"/>
          </a:p>
          <a:p>
            <a:r>
              <a:rPr lang="en-IE" dirty="0"/>
              <a:t>Git-Merge (3-way / fast forward): </a:t>
            </a:r>
            <a:r>
              <a:rPr lang="en-IE" dirty="0">
                <a:hlinkClick r:id="rId5"/>
              </a:rPr>
              <a:t>Git Merge | W3Docs Online Git Tutorial</a:t>
            </a:r>
            <a:endParaRPr lang="en-IE" dirty="0"/>
          </a:p>
          <a:p>
            <a:endParaRPr lang="en-IE" dirty="0"/>
          </a:p>
          <a:p>
            <a:r>
              <a:rPr lang="en-IE" dirty="0"/>
              <a:t>Rebase video</a:t>
            </a:r>
            <a:r>
              <a:rPr lang="en-IE"/>
              <a:t>: </a:t>
            </a:r>
            <a:r>
              <a:rPr lang="en-IE">
                <a:hlinkClick r:id="rId6"/>
              </a:rPr>
              <a:t>A Better Git Workflow with Rebase – YouTube</a:t>
            </a:r>
            <a:br>
              <a:rPr lang="en-IE"/>
            </a:br>
            <a:endParaRPr lang="en-IE" dirty="0"/>
          </a:p>
          <a:p>
            <a:r>
              <a:rPr lang="en-IE" dirty="0"/>
              <a:t>Fork-Pull-Merge video: </a:t>
            </a:r>
            <a:r>
              <a:rPr lang="en-IE" dirty="0">
                <a:hlinkClick r:id="rId7"/>
              </a:rPr>
              <a:t>1.3: Forks and Pull Requests - Git and GitHub for Poets - YouTube</a:t>
            </a:r>
            <a:endParaRPr lang="en-I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FE7010E9-D0D4-4763-90A3-DBAE37445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791FE0-E525-44F5-B24B-E8E5757CF5F2}">
  <ds:schemaRefs>
    <ds:schemaRef ds:uri="16c05727-aa75-4e4a-9b5f-8a80a1165891"/>
    <ds:schemaRef ds:uri="http://purl.org/dc/dcmitype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144</Words>
  <Application>Microsoft Office PowerPoint</Application>
  <PresentationFormat>Widescreen</PresentationFormat>
  <Paragraphs>36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Game Night</vt:lpstr>
      <vt:lpstr>Goal of Project </vt:lpstr>
      <vt:lpstr>Task Pool (Technical and functional requirements)</vt:lpstr>
      <vt:lpstr>Approach 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2021-10-25T14:32:40Z</dcterms:created>
  <dcterms:modified xsi:type="dcterms:W3CDTF">2021-10-25T15:41:53Z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926c0aff-a48f-429c-9779-af49a124040d_Enabled">
    <vt:lpwstr>true</vt:lpwstr>
  </property>
  <property fmtid="{D5CDD505-2E9C-101B-9397-08002B2CF9AE}" pid="4" name="MSIP_Label_926c0aff-a48f-429c-9779-af49a124040d_SetDate">
    <vt:lpwstr>2021-10-25T15:41:52Z</vt:lpwstr>
  </property>
  <property fmtid="{D5CDD505-2E9C-101B-9397-08002B2CF9AE}" pid="5" name="MSIP_Label_926c0aff-a48f-429c-9779-af49a124040d_Method">
    <vt:lpwstr>Standard</vt:lpwstr>
  </property>
  <property fmtid="{D5CDD505-2E9C-101B-9397-08002B2CF9AE}" pid="6" name="MSIP_Label_926c0aff-a48f-429c-9779-af49a124040d_Name">
    <vt:lpwstr>926c0aff-a48f-429c-9779-af49a124040d</vt:lpwstr>
  </property>
  <property fmtid="{D5CDD505-2E9C-101B-9397-08002B2CF9AE}" pid="7" name="MSIP_Label_926c0aff-a48f-429c-9779-af49a124040d_SiteId">
    <vt:lpwstr>8da9b596-d5b4-4b75-b001-9884489feb44</vt:lpwstr>
  </property>
  <property fmtid="{D5CDD505-2E9C-101B-9397-08002B2CF9AE}" pid="8" name="MSIP_Label_926c0aff-a48f-429c-9779-af49a124040d_ActionId">
    <vt:lpwstr>28ce0b18-5ffe-4a62-8a5c-bad992ca974a</vt:lpwstr>
  </property>
  <property fmtid="{D5CDD505-2E9C-101B-9397-08002B2CF9AE}" pid="9" name="MSIP_Label_926c0aff-a48f-429c-9779-af49a124040d_ContentBits">
    <vt:lpwstr>2</vt:lpwstr>
  </property>
</Properties>
</file>